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Kalamazoo Institute of Art &amp; Autism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978" y="2280765"/>
            <a:ext cx="3371707" cy="356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612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Introductions &amp; Thank you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KRESA Team</a:t>
            </a:r>
          </a:p>
          <a:p>
            <a:pPr lvl="1"/>
            <a:r>
              <a:rPr lang="en-US" dirty="0" err="1" smtClean="0"/>
              <a:t>Krystina</a:t>
            </a:r>
            <a:endParaRPr lang="en-US" dirty="0" smtClean="0"/>
          </a:p>
          <a:p>
            <a:pPr lvl="1"/>
            <a:r>
              <a:rPr lang="en-US" dirty="0" smtClean="0"/>
              <a:t>Michelle</a:t>
            </a:r>
          </a:p>
          <a:p>
            <a:pPr lvl="1"/>
            <a:r>
              <a:rPr lang="en-US" dirty="0" smtClean="0"/>
              <a:t>Brenda</a:t>
            </a:r>
          </a:p>
          <a:p>
            <a:pPr lvl="1"/>
            <a:r>
              <a:rPr lang="en-US" dirty="0" smtClean="0"/>
              <a:t>Tori</a:t>
            </a:r>
          </a:p>
          <a:p>
            <a:pPr lvl="1"/>
            <a:endParaRPr lang="en-US" dirty="0"/>
          </a:p>
          <a:p>
            <a:r>
              <a:rPr lang="en-US" dirty="0" smtClean="0"/>
              <a:t>Invitation </a:t>
            </a:r>
          </a:p>
          <a:p>
            <a:r>
              <a:rPr lang="en-US" dirty="0" smtClean="0"/>
              <a:t>Thank You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446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Autism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Give you strategies to assist with tours</a:t>
            </a:r>
          </a:p>
          <a:p>
            <a:endParaRPr lang="en-US" dirty="0"/>
          </a:p>
          <a:p>
            <a:r>
              <a:rPr lang="en-US" dirty="0" smtClean="0"/>
              <a:t>Answer questions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0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Autism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Developmental disability with differences in the brain</a:t>
            </a:r>
          </a:p>
          <a:p>
            <a:r>
              <a:rPr lang="en-US" dirty="0" smtClean="0"/>
              <a:t>Unsure of the exact cause of Autism </a:t>
            </a:r>
          </a:p>
          <a:p>
            <a:r>
              <a:rPr lang="en-US" dirty="0" smtClean="0"/>
              <a:t>May communicate, interact, behave and learn in ways that are different than other people</a:t>
            </a:r>
          </a:p>
          <a:p>
            <a:r>
              <a:rPr lang="en-US" dirty="0" smtClean="0"/>
              <a:t>Continuum of abilities for persons with Autism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If you have met one person with Autism then you have met one person with Autism.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690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Individuals with Autism may…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Avoid eye contact</a:t>
            </a:r>
          </a:p>
          <a:p>
            <a:r>
              <a:rPr lang="en-US" dirty="0" smtClean="0"/>
              <a:t>Have difficulty understanding feelings</a:t>
            </a:r>
          </a:p>
          <a:p>
            <a:r>
              <a:rPr lang="en-US" dirty="0" smtClean="0"/>
              <a:t>Have difficulty communicating their own feelings</a:t>
            </a:r>
          </a:p>
          <a:p>
            <a:r>
              <a:rPr lang="en-US" dirty="0" smtClean="0"/>
              <a:t>May have delayed speech and language skills</a:t>
            </a:r>
          </a:p>
          <a:p>
            <a:r>
              <a:rPr lang="en-US" dirty="0" smtClean="0"/>
              <a:t>Repeat words and phrases over and over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Get upset by change</a:t>
            </a:r>
          </a:p>
          <a:p>
            <a:r>
              <a:rPr lang="en-US" dirty="0" smtClean="0"/>
              <a:t>May have obsessive interests</a:t>
            </a:r>
          </a:p>
          <a:p>
            <a:r>
              <a:rPr lang="en-US" dirty="0" smtClean="0"/>
              <a:t>May have unusual reactions to the way things appear, sound or smell</a:t>
            </a:r>
          </a:p>
          <a:p>
            <a:r>
              <a:rPr lang="en-US" dirty="0" smtClean="0"/>
              <a:t>Flat or inappropriate facial expressions</a:t>
            </a:r>
          </a:p>
          <a:p>
            <a:r>
              <a:rPr lang="en-US" dirty="0" smtClean="0"/>
              <a:t>May flap, spin, or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96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Considerations…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tour</a:t>
            </a:r>
          </a:p>
          <a:p>
            <a:pPr lvl="1"/>
            <a:r>
              <a:rPr lang="en-US" dirty="0" smtClean="0"/>
              <a:t>Ask the teacher to  pre-teach—Museum Manners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ncourage the use </a:t>
            </a:r>
            <a:r>
              <a:rPr lang="en-US" dirty="0" smtClean="0"/>
              <a:t>of one </a:t>
            </a:r>
            <a:r>
              <a:rPr lang="en-US" dirty="0" smtClean="0"/>
              <a:t>of the recommended books on your website</a:t>
            </a:r>
          </a:p>
          <a:p>
            <a:pPr lvl="1"/>
            <a:r>
              <a:rPr lang="en-US" dirty="0" smtClean="0"/>
              <a:t>Check to see if the teacher uses visuals that could support you </a:t>
            </a:r>
            <a:r>
              <a:rPr lang="en-US" dirty="0" smtClean="0"/>
              <a:t>with KIA </a:t>
            </a:r>
            <a:r>
              <a:rPr lang="en-US" dirty="0" smtClean="0"/>
              <a:t>Museum Manners—I am sure they would be happy to share!!</a:t>
            </a:r>
          </a:p>
          <a:p>
            <a:pPr lvl="1"/>
            <a:r>
              <a:rPr lang="en-US" dirty="0" smtClean="0"/>
              <a:t>Consider developing a routine &amp; signal </a:t>
            </a:r>
            <a:r>
              <a:rPr lang="en-US" dirty="0" smtClean="0"/>
              <a:t>for the tour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32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rgbClr val="A3FC24"/>
                </a:solidFill>
              </a:rPr>
              <a:t>Cont</a:t>
            </a:r>
            <a:r>
              <a:rPr lang="en-US" dirty="0" smtClean="0">
                <a:solidFill>
                  <a:srgbClr val="A3FC24"/>
                </a:solidFill>
              </a:rPr>
              <a:t>…</a:t>
            </a:r>
            <a:endParaRPr lang="en-US" dirty="0">
              <a:solidFill>
                <a:srgbClr val="A3FC2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237" y="2133600"/>
            <a:ext cx="8058014" cy="43547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During the tour</a:t>
            </a:r>
          </a:p>
          <a:p>
            <a:pPr lvl="1"/>
            <a:r>
              <a:rPr lang="en-US" dirty="0" smtClean="0"/>
              <a:t>Set the stage—create a visual schedule </a:t>
            </a:r>
          </a:p>
          <a:p>
            <a:pPr lvl="1"/>
            <a:r>
              <a:rPr lang="en-US" dirty="0" smtClean="0"/>
              <a:t>Use visuals (possibly provided by the teacher)</a:t>
            </a:r>
          </a:p>
          <a:p>
            <a:pPr lvl="1"/>
            <a:r>
              <a:rPr lang="en-US" dirty="0" smtClean="0"/>
              <a:t>Simplify choice &amp; directions</a:t>
            </a:r>
          </a:p>
          <a:p>
            <a:pPr lvl="2"/>
            <a:r>
              <a:rPr lang="en-US" dirty="0" smtClean="0"/>
              <a:t>Yes or no questions</a:t>
            </a:r>
          </a:p>
          <a:p>
            <a:pPr lvl="2"/>
            <a:r>
              <a:rPr lang="en-US" dirty="0" smtClean="0"/>
              <a:t>Two choices</a:t>
            </a:r>
          </a:p>
          <a:p>
            <a:pPr lvl="1"/>
            <a:r>
              <a:rPr lang="en-US" dirty="0" smtClean="0"/>
              <a:t>Say what you mean…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Example: A piece of cake!! What does this mean—a slice of cake? Or Easy?</a:t>
            </a: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91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…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specific</a:t>
            </a:r>
          </a:p>
          <a:p>
            <a:pPr marL="339725" lvl="3" indent="0">
              <a:spcBef>
                <a:spcPts val="2000"/>
              </a:spcBef>
              <a:buNone/>
            </a:pPr>
            <a:r>
              <a:rPr lang="en-US" dirty="0" smtClean="0">
                <a:solidFill>
                  <a:schemeClr val="accent2"/>
                </a:solidFill>
              </a:rPr>
              <a:t>Example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Rather than…</a:t>
            </a:r>
            <a:r>
              <a:rPr lang="en-US" dirty="0">
                <a:solidFill>
                  <a:schemeClr val="accent2"/>
                </a:solidFill>
              </a:rPr>
              <a:t>Clean up the room. </a:t>
            </a:r>
            <a:r>
              <a:rPr lang="en-US" dirty="0">
                <a:solidFill>
                  <a:srgbClr val="000000"/>
                </a:solidFill>
              </a:rPr>
              <a:t>Use…</a:t>
            </a:r>
            <a:r>
              <a:rPr lang="en-US" dirty="0">
                <a:solidFill>
                  <a:schemeClr val="accent2"/>
                </a:solidFill>
              </a:rPr>
              <a:t>Put the game in the closet. </a:t>
            </a:r>
            <a:endParaRPr lang="en-US" dirty="0" smtClean="0"/>
          </a:p>
          <a:p>
            <a:r>
              <a:rPr lang="en-US" dirty="0" smtClean="0"/>
              <a:t>Provide wait time</a:t>
            </a:r>
          </a:p>
          <a:p>
            <a:r>
              <a:rPr lang="en-US" dirty="0" smtClean="0"/>
              <a:t>Remain calm!</a:t>
            </a:r>
          </a:p>
          <a:p>
            <a:pPr lvl="2"/>
            <a:endParaRPr lang="en-US" dirty="0"/>
          </a:p>
          <a:p>
            <a:pPr marL="107950" indent="0">
              <a:buNone/>
            </a:pPr>
            <a:endParaRPr lang="en-US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642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Questions??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538202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61</TotalTime>
  <Words>271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Corbel</vt:lpstr>
      <vt:lpstr>Wingdings</vt:lpstr>
      <vt:lpstr>Spectrum</vt:lpstr>
      <vt:lpstr>Kalamazoo Institute of Art &amp; Autism</vt:lpstr>
      <vt:lpstr> Introductions &amp; Thank you </vt:lpstr>
      <vt:lpstr>Goals</vt:lpstr>
      <vt:lpstr>Autism</vt:lpstr>
      <vt:lpstr>Individuals with Autism may…</vt:lpstr>
      <vt:lpstr>Considerations…</vt:lpstr>
      <vt:lpstr>Cont…</vt:lpstr>
      <vt:lpstr> Cont…</vt:lpstr>
      <vt:lpstr>Questions??</vt:lpstr>
    </vt:vector>
  </TitlesOfParts>
  <Company>St. Joseph County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Kalamazoo Institute of Art &amp; Autism</dc:title>
  <dc:creator>Victoria Wentela</dc:creator>
  <cp:lastModifiedBy>Tori Wentela</cp:lastModifiedBy>
  <cp:revision>9</cp:revision>
  <dcterms:created xsi:type="dcterms:W3CDTF">2016-05-08T21:46:37Z</dcterms:created>
  <dcterms:modified xsi:type="dcterms:W3CDTF">2016-05-09T13:44:10Z</dcterms:modified>
</cp:coreProperties>
</file>